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60" r:id="rId8"/>
    <p:sldId id="261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755502-9A27-4422-9D73-891E4B1D46D0}" type="datetimeFigureOut">
              <a:rPr lang="sr-Latn-RS" smtClean="0"/>
              <a:t>22.5.2020.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E5B14-6995-4E20-8551-D526D91F5608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Истаживачки пројекат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2544688"/>
          </a:xfrm>
        </p:spPr>
        <p:txBody>
          <a:bodyPr>
            <a:noAutofit/>
          </a:bodyPr>
          <a:lstStyle/>
          <a:p>
            <a:pPr algn="r"/>
            <a:r>
              <a:rPr lang="sr-Cyrl-RS" sz="1800" dirty="0" smtClean="0"/>
              <a:t>Професор: Зорица Шћекић</a:t>
            </a:r>
          </a:p>
          <a:p>
            <a:pPr algn="r"/>
            <a:r>
              <a:rPr lang="sr-Latn-RS" sz="1800" dirty="0" smtClean="0"/>
              <a:t>4/1 </a:t>
            </a:r>
            <a:r>
              <a:rPr lang="sr-Cyrl-RS" sz="1800" dirty="0" smtClean="0"/>
              <a:t> Ц група-</a:t>
            </a:r>
            <a:r>
              <a:rPr lang="sr-Cyrl-RS" sz="1800" dirty="0" smtClean="0"/>
              <a:t>друга половина: </a:t>
            </a:r>
            <a:endParaRPr lang="sr-Cyrl-RS" sz="1800" dirty="0" smtClean="0"/>
          </a:p>
          <a:p>
            <a:pPr algn="r"/>
            <a:r>
              <a:rPr lang="sr-Cyrl-RS" sz="1800" dirty="0" smtClean="0"/>
              <a:t>Христина Станковић</a:t>
            </a:r>
          </a:p>
          <a:p>
            <a:pPr algn="r"/>
            <a:r>
              <a:rPr lang="sr-Cyrl-RS" sz="1800" dirty="0" smtClean="0"/>
              <a:t>Тијана Ћурчић</a:t>
            </a:r>
          </a:p>
          <a:p>
            <a:pPr algn="r"/>
            <a:r>
              <a:rPr lang="sr-Cyrl-RS" sz="1800" dirty="0" smtClean="0"/>
              <a:t>Теодора Узелац</a:t>
            </a:r>
          </a:p>
          <a:p>
            <a:pPr algn="r"/>
            <a:r>
              <a:rPr lang="sr-Cyrl-RS" sz="1800" dirty="0" smtClean="0"/>
              <a:t>Урош Цветановић</a:t>
            </a:r>
          </a:p>
          <a:p>
            <a:pPr algn="r"/>
            <a:r>
              <a:rPr lang="sr-Cyrl-RS" sz="1800" dirty="0" smtClean="0"/>
              <a:t>Мила </a:t>
            </a:r>
            <a:r>
              <a:rPr lang="sr-Cyrl-RS" sz="1800" dirty="0" smtClean="0"/>
              <a:t>Шербић</a:t>
            </a:r>
          </a:p>
          <a:p>
            <a:pPr algn="r"/>
            <a:r>
              <a:rPr lang="sr-Cyrl-RS" sz="1800" dirty="0" smtClean="0"/>
              <a:t>2019/20. школска година</a:t>
            </a:r>
            <a:endParaRPr lang="sr-Latn-RS" sz="1800" dirty="0"/>
          </a:p>
        </p:txBody>
      </p:sp>
      <p:sp>
        <p:nvSpPr>
          <p:cNvPr id="5" name="AutoShape 2" descr="Zubotehnicka skola Beograd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/>
          <a:stretch/>
        </p:blipFill>
        <p:spPr bwMode="auto">
          <a:xfrm>
            <a:off x="2699792" y="127127"/>
            <a:ext cx="3819525" cy="10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3" b="27876"/>
          <a:stretch/>
        </p:blipFill>
        <p:spPr>
          <a:xfrm>
            <a:off x="4788024" y="2114631"/>
            <a:ext cx="2696000" cy="253538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r="20861"/>
          <a:stretch/>
        </p:blipFill>
        <p:spPr bwMode="auto">
          <a:xfrm>
            <a:off x="1403648" y="2132856"/>
            <a:ext cx="2660073" cy="25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9179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Овако смо ми п</a:t>
            </a:r>
            <a:r>
              <a:rPr lang="sr-Cyrl-RS" sz="2400" dirty="0"/>
              <a:t>о</a:t>
            </a:r>
            <a:r>
              <a:rPr lang="sr-Cyrl-RS" sz="2400" dirty="0" smtClean="0"/>
              <a:t>кушали да поправимо Војину надокнаду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41202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mtClean="0">
                <a:solidFill>
                  <a:schemeClr val="bg2">
                    <a:lumMod val="50000"/>
                  </a:schemeClr>
                </a:solidFill>
              </a:rPr>
              <a:t>УТВРЂУЈЕМО </a:t>
            </a:r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ДА СТЕ УЖИВАЛИ У ОВИМ ОСМЕСИМА ПОДЈЕДНАКО КАО МИ ДОК СМО ИХ БИРАЛИ</a:t>
            </a:r>
            <a:endParaRPr lang="sr-Latn-R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Heart 4"/>
          <p:cNvSpPr/>
          <p:nvPr/>
        </p:nvSpPr>
        <p:spPr>
          <a:xfrm>
            <a:off x="3851920" y="4509120"/>
            <a:ext cx="1368152" cy="10801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018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  <a:noFill/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2">
                    <a:lumMod val="10000"/>
                  </a:schemeClr>
                </a:solidFill>
              </a:rPr>
              <a:t>Протетске надокнаде јавних личности- глумци</a:t>
            </a:r>
            <a:endParaRPr lang="sr-Latn-RS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7" y="1236951"/>
            <a:ext cx="3892185" cy="280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55079"/>
            <a:ext cx="4169686" cy="2730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572" y="5085184"/>
            <a:ext cx="865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*неједнака дужина круница у гингивалном делу</a:t>
            </a:r>
          </a:p>
          <a:p>
            <a:r>
              <a:rPr lang="sr-Cyrl-RS" sz="2400" dirty="0" smtClean="0"/>
              <a:t>*на десном централном секутићу се види метал на метакорамичкој круници</a:t>
            </a:r>
            <a:endParaRPr lang="sr-Cyrl-RS" dirty="0" smtClean="0"/>
          </a:p>
          <a:p>
            <a:r>
              <a:rPr lang="sr-Cyrl-RS" sz="2400" dirty="0" smtClean="0"/>
              <a:t>*Неприродно бела боја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6881" y="1236951"/>
            <a:ext cx="4118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dirty="0" smtClean="0"/>
              <a:t>Том Круз</a:t>
            </a:r>
            <a:endParaRPr lang="sr-Latn-RS" sz="7200" dirty="0"/>
          </a:p>
        </p:txBody>
      </p:sp>
    </p:spTree>
    <p:extLst>
      <p:ext uri="{BB962C8B-B14F-4D97-AF65-F5344CB8AC3E}">
        <p14:creationId xmlns:p14="http://schemas.microsoft.com/office/powerpoint/2010/main" val="23802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tx2">
                    <a:lumMod val="10000"/>
                  </a:schemeClr>
                </a:solidFill>
              </a:rPr>
              <a:t>Протетске надокнаде јавних личности- глумци</a:t>
            </a:r>
            <a:endParaRPr lang="sr-Latn-R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29396" cy="297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*неприродна боја надокнаде</a:t>
            </a:r>
          </a:p>
          <a:p>
            <a:r>
              <a:rPr lang="sr-Cyrl-RS" sz="3200" dirty="0" smtClean="0"/>
              <a:t>*облик и величина одударају од  његових природних зуба</a:t>
            </a:r>
            <a:endParaRPr lang="sr-Latn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213285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7200" dirty="0" smtClean="0"/>
              <a:t>Џорџ Клуни</a:t>
            </a:r>
            <a:endParaRPr lang="sr-Latn-RS" sz="7200" dirty="0"/>
          </a:p>
        </p:txBody>
      </p:sp>
    </p:spTree>
    <p:extLst>
      <p:ext uri="{BB962C8B-B14F-4D97-AF65-F5344CB8AC3E}">
        <p14:creationId xmlns:p14="http://schemas.microsoft.com/office/powerpoint/2010/main" val="291463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tx2">
                    <a:lumMod val="10000"/>
                  </a:schemeClr>
                </a:solidFill>
              </a:rPr>
              <a:t>Протетске надокнаде јавних личности- глумци</a:t>
            </a:r>
            <a:endParaRPr lang="sr-Latn-R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908564" cy="300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58112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*код првобитне ситуације примећујемо тескобу коју је при изради надокнаде требало имитирати</a:t>
            </a:r>
          </a:p>
          <a:p>
            <a:r>
              <a:rPr lang="sr-Cyrl-RS" sz="2400" dirty="0" smtClean="0"/>
              <a:t>*прави пример ,,тренда’’ који се прати при изради надокнада данас: зуби у савршеном луку, превише бели, лош избор облика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628800"/>
            <a:ext cx="3778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600" dirty="0" smtClean="0"/>
              <a:t>Морган Фриман</a:t>
            </a:r>
            <a:endParaRPr lang="sr-Latn-RS" sz="6600" dirty="0"/>
          </a:p>
        </p:txBody>
      </p:sp>
    </p:spTree>
    <p:extLst>
      <p:ext uri="{BB962C8B-B14F-4D97-AF65-F5344CB8AC3E}">
        <p14:creationId xmlns:p14="http://schemas.microsoft.com/office/powerpoint/2010/main" val="61707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tx2">
                    <a:lumMod val="10000"/>
                  </a:schemeClr>
                </a:solidFill>
              </a:rPr>
              <a:t>Протетске надокнаде јавних личности- глумци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" y="4542400"/>
            <a:ext cx="36512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82039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dirty="0" smtClean="0"/>
              <a:t>Џони Деп</a:t>
            </a:r>
            <a:endParaRPr lang="sr-Latn-RS" sz="6600" dirty="0"/>
          </a:p>
        </p:txBody>
      </p:sp>
      <p:pic>
        <p:nvPicPr>
          <p:cNvPr id="1028" name="Picture 4" descr="Johnny Depp Crybaby with Cigarette and Drink 4x6 Photo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82039"/>
            <a:ext cx="24684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71955"/>
            <a:ext cx="3246485" cy="388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7090" y="3645024"/>
            <a:ext cx="3822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ЗАНИМЉИВОСТ: промена за потребе филма</a:t>
            </a:r>
            <a:endParaRPr lang="sr-Cyrl-RS" sz="2400" dirty="0"/>
          </a:p>
          <a:p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57332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*боја горњег левог секутића одудара од боје осталих зуба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7210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Ми смо се сложили да најлошију надокнаду има...</a:t>
            </a:r>
            <a:endParaRPr lang="sr-Latn-R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632051"/>
            <a:ext cx="4565561" cy="25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2" y="3848684"/>
            <a:ext cx="3668098" cy="274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1" y="2132856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/>
              <a:t>Воја</a:t>
            </a:r>
            <a:endParaRPr lang="sr-Latn-R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005942" y="4983295"/>
            <a:ext cx="340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/>
              <a:t>Брајовић</a:t>
            </a:r>
            <a:endParaRPr lang="sr-Latn-RS" sz="6000" dirty="0"/>
          </a:p>
        </p:txBody>
      </p:sp>
    </p:spTree>
    <p:extLst>
      <p:ext uri="{BB962C8B-B14F-4D97-AF65-F5344CB8AC3E}">
        <p14:creationId xmlns:p14="http://schemas.microsoft.com/office/powerpoint/2010/main" val="8850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22022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Док смо истраживале приметиле смо неколико чињеница:</a:t>
            </a:r>
          </a:p>
          <a:p>
            <a:r>
              <a:rPr lang="sr-Cyrl-RS" dirty="0" smtClean="0"/>
              <a:t>Холивудски глумци веома воде рачуна о свом изгледу, па тако и о надокнадама , јер је то </a:t>
            </a:r>
            <a:r>
              <a:rPr lang="sr-Cyrl-RS" dirty="0" smtClean="0"/>
              <a:t>важан </a:t>
            </a:r>
            <a:r>
              <a:rPr lang="sr-Cyrl-RS" dirty="0" smtClean="0"/>
              <a:t>детаљ </a:t>
            </a:r>
            <a:r>
              <a:rPr lang="sr-Cyrl-RS" dirty="0" smtClean="0"/>
              <a:t>за њихов посао</a:t>
            </a:r>
          </a:p>
          <a:p>
            <a:r>
              <a:rPr lang="sr-Cyrl-RS" dirty="0" smtClean="0"/>
              <a:t>Самим тим што су светски познати и имају изграђени велику каријеру, њихова економска ситуација им дозвољава да приуште себи </a:t>
            </a:r>
            <a:r>
              <a:rPr lang="sr-Cyrl-RS" b="1" dirty="0" smtClean="0">
                <a:solidFill>
                  <a:schemeClr val="bg2">
                    <a:lumMod val="50000"/>
                  </a:schemeClr>
                </a:solidFill>
              </a:rPr>
              <a:t>адекватну</a:t>
            </a:r>
            <a:r>
              <a:rPr lang="sr-Cyrl-RS" b="1" dirty="0" smtClean="0"/>
              <a:t>, </a:t>
            </a:r>
            <a:r>
              <a:rPr lang="sr-Cyrl-RS" b="1" dirty="0" smtClean="0">
                <a:solidFill>
                  <a:schemeClr val="bg2">
                    <a:lumMod val="50000"/>
                  </a:schemeClr>
                </a:solidFill>
              </a:rPr>
              <a:t>функционалну</a:t>
            </a:r>
            <a:r>
              <a:rPr lang="sr-Cyrl-RS" b="1" dirty="0" smtClean="0"/>
              <a:t> </a:t>
            </a:r>
            <a:r>
              <a:rPr lang="sr-Cyrl-RS" dirty="0" smtClean="0"/>
              <a:t>и </a:t>
            </a:r>
            <a:r>
              <a:rPr lang="sr-Cyrl-RS" b="1" dirty="0" smtClean="0">
                <a:solidFill>
                  <a:schemeClr val="bg2">
                    <a:lumMod val="50000"/>
                  </a:schemeClr>
                </a:solidFill>
              </a:rPr>
              <a:t>естетски веома добру надокнаду</a:t>
            </a:r>
          </a:p>
          <a:p>
            <a:r>
              <a:rPr lang="sr-Cyrl-RS" dirty="0" smtClean="0"/>
              <a:t>Са друге стране, ми живимо у доста сиромашнијој земљи где се, на нашу велику жалост,  хигијена пречесто </a:t>
            </a:r>
            <a:r>
              <a:rPr lang="sr-Cyrl-RS" dirty="0" smtClean="0"/>
              <a:t>занемарује</a:t>
            </a:r>
          </a:p>
          <a:p>
            <a:r>
              <a:rPr lang="sr-Cyrl-RS" dirty="0"/>
              <a:t>У последње време се прате трендови, па тако сви имају мање-више сличне надокнаде</a:t>
            </a:r>
          </a:p>
          <a:p>
            <a:r>
              <a:rPr lang="sr-Cyrl-RS" dirty="0"/>
              <a:t>Зуби су </a:t>
            </a:r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сличног облика, превише су бели, мат, поствљени у савршеном луку </a:t>
            </a:r>
            <a:r>
              <a:rPr lang="sr-Cyrl-RS" dirty="0"/>
              <a:t>тако да изгледају сувише </a:t>
            </a:r>
            <a:r>
              <a:rPr lang="sr-Cyrl-RS" b="1" dirty="0">
                <a:solidFill>
                  <a:schemeClr val="bg2">
                    <a:lumMod val="50000"/>
                  </a:schemeClr>
                </a:solidFill>
              </a:rPr>
              <a:t>неприродно</a:t>
            </a:r>
            <a:r>
              <a:rPr lang="sr-Cyrl-RS" dirty="0"/>
              <a:t> чак и за некога ко је млад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36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ја Брајовић: Младе колеге као пролетери | Сцена | Novosti.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25343"/>
          <a:stretch/>
        </p:blipFill>
        <p:spPr bwMode="auto">
          <a:xfrm>
            <a:off x="0" y="59371"/>
            <a:ext cx="3726910" cy="36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97" y="4600307"/>
            <a:ext cx="4248472" cy="4709160"/>
          </a:xfrm>
        </p:spPr>
        <p:txBody>
          <a:bodyPr/>
          <a:lstStyle/>
          <a:p>
            <a:r>
              <a:rPr lang="sr-Cyrl-RS" dirty="0" smtClean="0"/>
              <a:t>На овој слици можемо уочити да се на десном централном секутићу  види метал  </a:t>
            </a:r>
            <a:endParaRPr lang="sr-Cyrl-RS" dirty="0"/>
          </a:p>
          <a:p>
            <a:endParaRPr lang="sr-Cyrl-RS" dirty="0" smtClean="0"/>
          </a:p>
        </p:txBody>
      </p:sp>
      <p:sp>
        <p:nvSpPr>
          <p:cNvPr id="7" name="Oval 6"/>
          <p:cNvSpPr/>
          <p:nvPr/>
        </p:nvSpPr>
        <p:spPr>
          <a:xfrm rot="14383616">
            <a:off x="1255520" y="2216497"/>
            <a:ext cx="815249" cy="792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781928" y="2252274"/>
            <a:ext cx="2502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547664" y="2972807"/>
            <a:ext cx="2179246" cy="10322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4558"/>
            <a:ext cx="3532261" cy="3252580"/>
          </a:xfrm>
          <a:prstGeom prst="rect">
            <a:avLst/>
          </a:prstGeom>
        </p:spPr>
      </p:pic>
      <p:pic>
        <p:nvPicPr>
          <p:cNvPr id="1028" name="Picture 4" descr="Воја Брајовић: Младе колеге као пролетери | Сцена | Novosti.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52378" r="50000" b="16841"/>
          <a:stretch/>
        </p:blipFill>
        <p:spPr bwMode="auto">
          <a:xfrm>
            <a:off x="2843808" y="2037331"/>
            <a:ext cx="2448694" cy="2408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464937" y="3861048"/>
            <a:ext cx="34563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200" dirty="0">
                <a:cs typeface="Arial" pitchFamily="34" charset="0"/>
              </a:rPr>
              <a:t>Зуби су јако лоше </a:t>
            </a:r>
            <a:r>
              <a:rPr lang="sr-Cyrl-RS" sz="2200" dirty="0" smtClean="0">
                <a:cs typeface="Arial" pitchFamily="34" charset="0"/>
              </a:rPr>
              <a:t>постављени</a:t>
            </a:r>
            <a:endParaRPr lang="sr-Cyrl-RS" sz="22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200" dirty="0">
                <a:cs typeface="Arial" pitchFamily="34" charset="0"/>
              </a:rPr>
              <a:t>Десни централни секутић је ,,пробио’’ оклузалну раван, тако да изгледа као да је </a:t>
            </a:r>
            <a:r>
              <a:rPr lang="sr-Cyrl-RS" sz="2200" dirty="0" smtClean="0">
                <a:cs typeface="Arial" pitchFamily="34" charset="0"/>
              </a:rPr>
              <a:t>нижи </a:t>
            </a:r>
            <a:r>
              <a:rPr lang="sr-Cyrl-RS" sz="2200" dirty="0">
                <a:cs typeface="Arial" pitchFamily="34" charset="0"/>
              </a:rPr>
              <a:t>од левог централног секутића</a:t>
            </a:r>
            <a:endParaRPr lang="sr-Latn-RS" sz="22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>
              <a:buNone/>
            </a:pPr>
            <a:r>
              <a:rPr lang="sr-Cyrl-RS" dirty="0" smtClean="0"/>
              <a:t>Из овог профила можемо приметити да контакт имеђу десног централног и латералног секутића не постоји</a:t>
            </a:r>
          </a:p>
          <a:p>
            <a:pPr marL="137160" indent="0">
              <a:buNone/>
            </a:pPr>
            <a:r>
              <a:rPr lang="sr-Cyrl-RS" dirty="0" smtClean="0"/>
              <a:t>Закључујемо да је</a:t>
            </a:r>
          </a:p>
          <a:p>
            <a:pPr marL="137160" indent="0">
              <a:buNone/>
            </a:pPr>
            <a:r>
              <a:rPr lang="sr-Cyrl-RS" dirty="0" smtClean="0"/>
              <a:t>дошло до померања </a:t>
            </a:r>
          </a:p>
          <a:p>
            <a:pPr marL="137160" indent="0">
              <a:buNone/>
            </a:pPr>
            <a:r>
              <a:rPr lang="sr-Cyrl-RS" dirty="0" smtClean="0"/>
              <a:t>зуба усред неправилног</a:t>
            </a:r>
          </a:p>
          <a:p>
            <a:pPr marL="137160" indent="0">
              <a:buNone/>
            </a:pPr>
            <a:r>
              <a:rPr lang="sr-Cyrl-RS" dirty="0" smtClean="0"/>
              <a:t> оптерећења</a:t>
            </a:r>
            <a:endParaRPr lang="sr-Cyrl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46" y="1677469"/>
            <a:ext cx="4959854" cy="4869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2" t="38788" r="41750" b="51717"/>
          <a:stretch/>
        </p:blipFill>
        <p:spPr>
          <a:xfrm>
            <a:off x="1328820" y="4005064"/>
            <a:ext cx="4127849" cy="242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3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11667</TotalTime>
  <Words>361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Истаживачки пројекат</vt:lpstr>
      <vt:lpstr>Протетске надокнаде јавних личности- глумци</vt:lpstr>
      <vt:lpstr>Протетске надокнаде јавних личности- глумци</vt:lpstr>
      <vt:lpstr>Протетске надокнаде јавних личности- глумци</vt:lpstr>
      <vt:lpstr>Протетске надокнаде јавних личности- глумци</vt:lpstr>
      <vt:lpstr>Ми смо се сложили да најлошију надокнаду има...</vt:lpstr>
      <vt:lpstr>PowerPoint Presentation</vt:lpstr>
      <vt:lpstr>PowerPoint Presentation</vt:lpstr>
      <vt:lpstr>PowerPoint Presentation</vt:lpstr>
      <vt:lpstr>PowerPoint Presentation</vt:lpstr>
      <vt:lpstr>УТВРЂУЈЕМО ДА СТЕ УЖИВАЛИ У ОВИМ ОСМЕСИМА ПОДЈЕДНАКО КАО МИ ДОК СМО ИХ БИРАЛИ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TESLA6</dc:creator>
  <cp:lastModifiedBy>TESLA6</cp:lastModifiedBy>
  <cp:revision>36</cp:revision>
  <dcterms:created xsi:type="dcterms:W3CDTF">2020-05-06T22:21:36Z</dcterms:created>
  <dcterms:modified xsi:type="dcterms:W3CDTF">2020-05-25T18:49:41Z</dcterms:modified>
</cp:coreProperties>
</file>